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49"/>
    <a:srgbClr val="BC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9" autoAdjust="0"/>
    <p:restoredTop sz="96190" autoAdjust="0"/>
  </p:normalViewPr>
  <p:slideViewPr>
    <p:cSldViewPr>
      <p:cViewPr varScale="1">
        <p:scale>
          <a:sx n="123" d="100"/>
          <a:sy n="123" d="100"/>
        </p:scale>
        <p:origin x="1144" y="184"/>
      </p:cViewPr>
      <p:guideLst>
        <p:guide orient="horz" pos="2160"/>
        <p:guide orient="horz" pos="572"/>
        <p:guide orient="horz" pos="4247"/>
        <p:guide orient="horz" pos="4125"/>
        <p:guide pos="3840"/>
        <p:guide pos="91"/>
        <p:guide pos="7600"/>
        <p:guide pos="393"/>
        <p:guide pos="7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976" y="200"/>
      </p:cViewPr>
      <p:guideLst/>
    </p:cSldViewPr>
  </p:notes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10497</Words>
  <Application>Microsoft Macintosh PowerPoint</Application>
  <PresentationFormat>Widescreen</PresentationFormat>
  <Paragraphs>2607</Paragraphs>
  <Slides>84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2" baseType="lpstr">
      <vt:lpstr>Arial</vt:lpstr>
      <vt:lpstr>Calibri</vt:lpstr>
      <vt:lpstr>Cambria Math</vt:lpstr>
      <vt:lpstr>CMU Bright SemiBold</vt:lpstr>
      <vt:lpstr>Myriad Pro</vt:lpstr>
      <vt:lpstr>Zapf Dingbats</vt:lpstr>
      <vt:lpstr>Standarddesign</vt:lpstr>
      <vt:lpstr>3_Standarddesign</vt:lpstr>
      <vt:lpstr>Dynamic Probabilistic Relational Models</vt:lpstr>
      <vt:lpstr>Contents</vt:lpstr>
      <vt:lpstr>Outline: 4. Lifted Inference</vt:lpstr>
      <vt:lpstr>Problem: Many Queries</vt:lpstr>
      <vt:lpstr>Clustering of Models</vt:lpstr>
      <vt:lpstr>Clustering of Models</vt:lpstr>
      <vt:lpstr>Clustering of Models</vt:lpstr>
      <vt:lpstr>Clustering of Models</vt:lpstr>
      <vt:lpstr>Clustering of Models</vt:lpstr>
      <vt:lpstr>Clustering of Models</vt:lpstr>
      <vt:lpstr>Clustering of Models</vt:lpstr>
      <vt:lpstr>Clustering of Models</vt:lpstr>
      <vt:lpstr>Clustering of Models</vt:lpstr>
      <vt:lpstr>Clustering of Models</vt:lpstr>
      <vt:lpstr>Lifted Junction Tree Algorithm (LJT)</vt:lpstr>
      <vt:lpstr>First-order Jtree (FO Jtree)</vt:lpstr>
      <vt:lpstr>Parameterised Clusters</vt:lpstr>
      <vt:lpstr>FO Jtree</vt:lpstr>
      <vt:lpstr>FO Jtree</vt:lpstr>
      <vt:lpstr>FO Jtree</vt:lpstr>
      <vt:lpstr>FO Jtree</vt:lpstr>
      <vt:lpstr>Construction</vt:lpstr>
      <vt:lpstr>Clusters ➝ Parclusters</vt:lpstr>
      <vt:lpstr>FO Dtree ➝ FO Jtree</vt:lpstr>
      <vt:lpstr>FO Dtree ➝ FO Jtree</vt:lpstr>
      <vt:lpstr>FO Dtree ➝ FO Jtree</vt:lpstr>
      <vt:lpstr>FO Dtree ➝ FO Jtree</vt:lpstr>
      <vt:lpstr>FO Dtree ➝ FO Jtree</vt:lpstr>
      <vt:lpstr>Minimisation</vt:lpstr>
      <vt:lpstr>Minimisation</vt:lpstr>
      <vt:lpstr>Minimisation: Example Continued</vt:lpstr>
      <vt:lpstr>Minimisation: Example Continued</vt:lpstr>
      <vt:lpstr>Minimisation: Example Continued</vt:lpstr>
      <vt:lpstr>Minimisation: Example Continued</vt:lpstr>
      <vt:lpstr>Minimisation: Example Continued</vt:lpstr>
      <vt:lpstr>Minimisation: Example Continued</vt:lpstr>
      <vt:lpstr>Minimisation: Example Continued</vt:lpstr>
      <vt:lpstr>Minimisation: Example Continued</vt:lpstr>
      <vt:lpstr>Minimisation: Example Continued</vt:lpstr>
      <vt:lpstr>Minimisation: Example Continued</vt:lpstr>
      <vt:lpstr>Minimisation: Example Continued</vt:lpstr>
      <vt:lpstr>Minimisation: Example Continued</vt:lpstr>
      <vt:lpstr>Minimisation: Example Continued</vt:lpstr>
      <vt:lpstr>Minimisation: Example Continued</vt:lpstr>
      <vt:lpstr>Minimisation: Example Continued</vt:lpstr>
      <vt:lpstr>FO Jtree Construction</vt:lpstr>
      <vt:lpstr>Message Passing in FO Jtrees</vt:lpstr>
      <vt:lpstr>Message Passing in FO Jtrees</vt:lpstr>
      <vt:lpstr>LVE for Message Passing</vt:lpstr>
      <vt:lpstr>Message Passing in FO Jtrees: Example</vt:lpstr>
      <vt:lpstr>Message Passing in FO Jtrees: Example</vt:lpstr>
      <vt:lpstr>Message Passing in FO Jtrees: Example</vt:lpstr>
      <vt:lpstr>Message Passing in FO Jtrees: Example</vt:lpstr>
      <vt:lpstr>Message Passing: Overview</vt:lpstr>
      <vt:lpstr>Query Answering in FO Jtrees</vt:lpstr>
      <vt:lpstr>Query Answering in FO Jtrees</vt:lpstr>
      <vt:lpstr>Query Answering in FO Jtrees: Example</vt:lpstr>
      <vt:lpstr>Query Answering in FO Jtrees</vt:lpstr>
      <vt:lpstr>Evidence in FO Jtrees</vt:lpstr>
      <vt:lpstr>Evidence in FO Jtrees: Example</vt:lpstr>
      <vt:lpstr>Evidence in FO Jtrees</vt:lpstr>
      <vt:lpstr>Evidence and Queries in FO Jtrees</vt:lpstr>
      <vt:lpstr>LJT: Algorithm</vt:lpstr>
      <vt:lpstr>Foundations of Clustering</vt:lpstr>
      <vt:lpstr>Foundations of Clustering</vt:lpstr>
      <vt:lpstr>Comparison to Ground Inference</vt:lpstr>
      <vt:lpstr>Junction Tree: Messages</vt:lpstr>
      <vt:lpstr>Junction Tree: Symmetry ➝ Inefficiency</vt:lpstr>
      <vt:lpstr>Message Calculation Strategies</vt:lpstr>
      <vt:lpstr>In terms of Lifting: Is it that simple?</vt:lpstr>
      <vt:lpstr>Conditions on Groundings</vt:lpstr>
      <vt:lpstr>Conditions on Groundings</vt:lpstr>
      <vt:lpstr>Fusion</vt:lpstr>
      <vt:lpstr>LJT: Complexity</vt:lpstr>
      <vt:lpstr>LJT: Complexity</vt:lpstr>
      <vt:lpstr>LJT: Complexity</vt:lpstr>
      <vt:lpstr>Comparison to LVE</vt:lpstr>
      <vt:lpstr>LJT: Implementation</vt:lpstr>
      <vt:lpstr>Runtimes: Increasing Domain Sizes</vt:lpstr>
      <vt:lpstr>Step-wise</vt:lpstr>
      <vt:lpstr>Changing Inputs</vt:lpstr>
      <vt:lpstr>Changing Inputs and Adaptive Message Passing</vt:lpstr>
      <vt:lpstr>Interim Summary</vt:lpstr>
      <vt:lpstr>Outline: 4. Lifted Inference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Universität zu Lübeck</dc:title>
  <dc:creator>Uli</dc:creator>
  <cp:lastModifiedBy>Marcel Gehrke</cp:lastModifiedBy>
  <cp:revision>92</cp:revision>
  <dcterms:created xsi:type="dcterms:W3CDTF">2010-04-27T12:26:40Z</dcterms:created>
  <dcterms:modified xsi:type="dcterms:W3CDTF">2023-06-09T15:23:22Z</dcterms:modified>
</cp:coreProperties>
</file>